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7EBA-17DA-4AF2-AC67-7021E55F148A}" type="datetimeFigureOut">
              <a:rPr lang="en-AU" smtClean="0"/>
              <a:t>19/06/2011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03B-08B5-4281-9D6B-12183B4FDBE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7EBA-17DA-4AF2-AC67-7021E55F148A}" type="datetimeFigureOut">
              <a:rPr lang="en-AU" smtClean="0"/>
              <a:t>19/06/2011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03B-08B5-4281-9D6B-12183B4FDBE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7EBA-17DA-4AF2-AC67-7021E55F148A}" type="datetimeFigureOut">
              <a:rPr lang="en-AU" smtClean="0"/>
              <a:t>19/06/2011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03B-08B5-4281-9D6B-12183B4FDBE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7EBA-17DA-4AF2-AC67-7021E55F148A}" type="datetimeFigureOut">
              <a:rPr lang="en-AU" smtClean="0"/>
              <a:t>19/06/2011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03B-08B5-4281-9D6B-12183B4FDBE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7EBA-17DA-4AF2-AC67-7021E55F148A}" type="datetimeFigureOut">
              <a:rPr lang="en-AU" smtClean="0"/>
              <a:t>19/06/2011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03B-08B5-4281-9D6B-12183B4FDBE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7EBA-17DA-4AF2-AC67-7021E55F148A}" type="datetimeFigureOut">
              <a:rPr lang="en-AU" smtClean="0"/>
              <a:t>19/06/2011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03B-08B5-4281-9D6B-12183B4FDBE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7EBA-17DA-4AF2-AC67-7021E55F148A}" type="datetimeFigureOut">
              <a:rPr lang="en-AU" smtClean="0"/>
              <a:t>19/06/2011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03B-08B5-4281-9D6B-12183B4FDBE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7EBA-17DA-4AF2-AC67-7021E55F148A}" type="datetimeFigureOut">
              <a:rPr lang="en-AU" smtClean="0"/>
              <a:t>19/06/2011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03B-08B5-4281-9D6B-12183B4FDBE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7EBA-17DA-4AF2-AC67-7021E55F148A}" type="datetimeFigureOut">
              <a:rPr lang="en-AU" smtClean="0"/>
              <a:t>19/06/2011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03B-08B5-4281-9D6B-12183B4FDBE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7EBA-17DA-4AF2-AC67-7021E55F148A}" type="datetimeFigureOut">
              <a:rPr lang="en-AU" smtClean="0"/>
              <a:t>19/06/2011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03B-08B5-4281-9D6B-12183B4FDBE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7EBA-17DA-4AF2-AC67-7021E55F148A}" type="datetimeFigureOut">
              <a:rPr lang="en-AU" smtClean="0"/>
              <a:t>19/06/2011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903B-08B5-4281-9D6B-12183B4FDBE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07EBA-17DA-4AF2-AC67-7021E55F148A}" type="datetimeFigureOut">
              <a:rPr lang="en-AU" smtClean="0"/>
              <a:t>19/06/2011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4903B-08B5-4281-9D6B-12183B4FDBEB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gif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gif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2" name="Picture 8" descr="http://www.nature-wallpaper.net/backgrounds/underwater/Sun_througth_wat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43718"/>
          <a:stretch>
            <a:fillRect/>
          </a:stretch>
        </p:blipFill>
        <p:spPr bwMode="auto">
          <a:xfrm>
            <a:off x="0" y="0"/>
            <a:ext cx="6885384" cy="9144000"/>
          </a:xfrm>
          <a:prstGeom prst="rect">
            <a:avLst/>
          </a:prstGeom>
          <a:noFill/>
        </p:spPr>
      </p:pic>
      <p:pic>
        <p:nvPicPr>
          <p:cNvPr id="11266" name="Picture 2" descr="http://clipartlog.com/wp-content/uploads/2008/09/sun-large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2816" y="7886352"/>
            <a:ext cx="1257648" cy="1257648"/>
          </a:xfrm>
          <a:prstGeom prst="rect">
            <a:avLst/>
          </a:prstGeom>
          <a:noFill/>
        </p:spPr>
      </p:pic>
      <p:pic>
        <p:nvPicPr>
          <p:cNvPr id="11268" name="Picture 4" descr="http://etc.usf.edu/clipart/62200/62200/62200_diatoms_lg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68960" y="7452320"/>
            <a:ext cx="1742229" cy="532656"/>
          </a:xfrm>
          <a:prstGeom prst="rect">
            <a:avLst/>
          </a:prstGeom>
          <a:noFill/>
        </p:spPr>
      </p:pic>
      <p:pic>
        <p:nvPicPr>
          <p:cNvPr id="11274" name="Picture 10" descr="http://etc.usf.edu/clipart/61400/61461/61461_Noctilucales_mth.g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656" y="7596336"/>
            <a:ext cx="1151112" cy="637605"/>
          </a:xfrm>
          <a:prstGeom prst="rect">
            <a:avLst/>
          </a:prstGeom>
          <a:noFill/>
        </p:spPr>
      </p:pic>
      <p:pic>
        <p:nvPicPr>
          <p:cNvPr id="11276" name="Picture 12" descr="http://www3.byte-connect.de/monoculus/images/stories/copepoda/russ_hopcroft/gaetanus_brevispinu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76872" y="6084168"/>
            <a:ext cx="1152128" cy="1116827"/>
          </a:xfrm>
          <a:prstGeom prst="rect">
            <a:avLst/>
          </a:prstGeom>
          <a:noFill/>
        </p:spPr>
      </p:pic>
      <p:pic>
        <p:nvPicPr>
          <p:cNvPr id="11278" name="Picture 14" descr="http://evolutiondiary.com/wp-content/uploads/2006/12/coml_showcase_public_report2006_page_01_image_0001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060606"/>
              </a:clrFrom>
              <a:clrTo>
                <a:srgbClr val="060606">
                  <a:alpha val="0"/>
                </a:srgbClr>
              </a:clrTo>
            </a:clrChange>
          </a:blip>
          <a:srcRect l="6821"/>
          <a:stretch>
            <a:fillRect/>
          </a:stretch>
        </p:blipFill>
        <p:spPr bwMode="auto">
          <a:xfrm>
            <a:off x="3645025" y="6372202"/>
            <a:ext cx="736934" cy="819423"/>
          </a:xfrm>
          <a:prstGeom prst="rect">
            <a:avLst/>
          </a:prstGeom>
          <a:noFill/>
        </p:spPr>
      </p:pic>
      <p:pic>
        <p:nvPicPr>
          <p:cNvPr id="11282" name="Picture 18" descr="http://photovalet.com/data/comps/AAR/AARV02P06_19F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6632" y="6300192"/>
            <a:ext cx="1644544" cy="1097824"/>
          </a:xfrm>
          <a:prstGeom prst="rect">
            <a:avLst/>
          </a:prstGeom>
          <a:noFill/>
        </p:spPr>
      </p:pic>
      <p:pic>
        <p:nvPicPr>
          <p:cNvPr id="11286" name="Picture 22" descr="http://www.dnr.sc.gov/marine/sertc/images/photo%20gallery/dolly%20parton%20sponge%20amphipods%20T10041036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29491" t="57289" r="28380" b="12382"/>
          <a:stretch>
            <a:fillRect/>
          </a:stretch>
        </p:blipFill>
        <p:spPr bwMode="auto">
          <a:xfrm>
            <a:off x="2420888" y="5148064"/>
            <a:ext cx="792088" cy="475253"/>
          </a:xfrm>
          <a:prstGeom prst="rect">
            <a:avLst/>
          </a:prstGeom>
          <a:noFill/>
        </p:spPr>
      </p:pic>
      <p:pic>
        <p:nvPicPr>
          <p:cNvPr id="11288" name="Picture 24" descr="http://rlv.zcache.com/mola_mola_ocean_sunfish_magnet_for_your_fridge_photosculpture-p153716751327250806q00e_152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788024"/>
            <a:ext cx="1082551" cy="1082551"/>
          </a:xfrm>
          <a:prstGeom prst="rect">
            <a:avLst/>
          </a:prstGeom>
          <a:noFill/>
        </p:spPr>
      </p:pic>
      <p:pic>
        <p:nvPicPr>
          <p:cNvPr id="11290" name="Picture 26" descr="http://www.scottgleed.com/sg/THE_DEEP_files/lantern%20fish%20single%20clear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4664" y="4860032"/>
            <a:ext cx="1439069" cy="618399"/>
          </a:xfrm>
          <a:prstGeom prst="rect">
            <a:avLst/>
          </a:prstGeom>
          <a:noFill/>
        </p:spPr>
      </p:pic>
      <p:pic>
        <p:nvPicPr>
          <p:cNvPr id="11292" name="Picture 28" descr="http://www.lauriesliltykechildcare.com/SQUIDb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4704" y="3635896"/>
            <a:ext cx="1051645" cy="1051645"/>
          </a:xfrm>
          <a:prstGeom prst="rect">
            <a:avLst/>
          </a:prstGeom>
          <a:noFill/>
        </p:spPr>
      </p:pic>
      <p:pic>
        <p:nvPicPr>
          <p:cNvPr id="11298" name="Picture 34" descr="http://www.costa-rica-fishing.info/fish-identification/images/yellowfin_tuna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8920" y="2435136"/>
            <a:ext cx="1981027" cy="1056744"/>
          </a:xfrm>
          <a:prstGeom prst="rect">
            <a:avLst/>
          </a:prstGeom>
          <a:noFill/>
        </p:spPr>
      </p:pic>
      <p:pic>
        <p:nvPicPr>
          <p:cNvPr id="11302" name="Picture 38" descr="http://baynature.org/articles/apr-jun-2001/peering-into-muddy-waters/sevengill.gif/image_mainarticl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648" y="2411760"/>
            <a:ext cx="2568278" cy="903220"/>
          </a:xfrm>
          <a:prstGeom prst="rect">
            <a:avLst/>
          </a:prstGeom>
          <a:noFill/>
        </p:spPr>
      </p:pic>
      <p:grpSp>
        <p:nvGrpSpPr>
          <p:cNvPr id="28" name="Group 27"/>
          <p:cNvGrpSpPr/>
          <p:nvPr/>
        </p:nvGrpSpPr>
        <p:grpSpPr>
          <a:xfrm>
            <a:off x="1052736" y="1115616"/>
            <a:ext cx="3312368" cy="1296144"/>
            <a:chOff x="1489296" y="2555776"/>
            <a:chExt cx="10737408" cy="4536504"/>
          </a:xfrm>
        </p:grpSpPr>
        <p:sp>
          <p:nvSpPr>
            <p:cNvPr id="27" name="Freeform 26"/>
            <p:cNvSpPr/>
            <p:nvPr/>
          </p:nvSpPr>
          <p:spPr>
            <a:xfrm>
              <a:off x="4149080" y="4535029"/>
              <a:ext cx="8022566" cy="1045083"/>
            </a:xfrm>
            <a:custGeom>
              <a:avLst/>
              <a:gdLst>
                <a:gd name="connsiteX0" fmla="*/ 0 w 8022566"/>
                <a:gd name="connsiteY0" fmla="*/ 120770 h 1045083"/>
                <a:gd name="connsiteX1" fmla="*/ 0 w 8022566"/>
                <a:gd name="connsiteY1" fmla="*/ 120770 h 1045083"/>
                <a:gd name="connsiteX2" fmla="*/ 414068 w 8022566"/>
                <a:gd name="connsiteY2" fmla="*/ 120770 h 1045083"/>
                <a:gd name="connsiteX3" fmla="*/ 483079 w 8022566"/>
                <a:gd name="connsiteY3" fmla="*/ 103517 h 1045083"/>
                <a:gd name="connsiteX4" fmla="*/ 914400 w 8022566"/>
                <a:gd name="connsiteY4" fmla="*/ 86265 h 1045083"/>
                <a:gd name="connsiteX5" fmla="*/ 2743200 w 8022566"/>
                <a:gd name="connsiteY5" fmla="*/ 69012 h 1045083"/>
                <a:gd name="connsiteX6" fmla="*/ 3071004 w 8022566"/>
                <a:gd name="connsiteY6" fmla="*/ 51759 h 1045083"/>
                <a:gd name="connsiteX7" fmla="*/ 3174521 w 8022566"/>
                <a:gd name="connsiteY7" fmla="*/ 34506 h 1045083"/>
                <a:gd name="connsiteX8" fmla="*/ 3329796 w 8022566"/>
                <a:gd name="connsiteY8" fmla="*/ 17253 h 1045083"/>
                <a:gd name="connsiteX9" fmla="*/ 3778370 w 8022566"/>
                <a:gd name="connsiteY9" fmla="*/ 34506 h 1045083"/>
                <a:gd name="connsiteX10" fmla="*/ 5486400 w 8022566"/>
                <a:gd name="connsiteY10" fmla="*/ 0 h 1045083"/>
                <a:gd name="connsiteX11" fmla="*/ 5555411 w 8022566"/>
                <a:gd name="connsiteY11" fmla="*/ 17253 h 1045083"/>
                <a:gd name="connsiteX12" fmla="*/ 5607170 w 8022566"/>
                <a:gd name="connsiteY12" fmla="*/ 34506 h 1045083"/>
                <a:gd name="connsiteX13" fmla="*/ 7246189 w 8022566"/>
                <a:gd name="connsiteY13" fmla="*/ 51759 h 1045083"/>
                <a:gd name="connsiteX14" fmla="*/ 7297947 w 8022566"/>
                <a:gd name="connsiteY14" fmla="*/ 69012 h 1045083"/>
                <a:gd name="connsiteX15" fmla="*/ 8022566 w 8022566"/>
                <a:gd name="connsiteY15" fmla="*/ 34506 h 1045083"/>
                <a:gd name="connsiteX16" fmla="*/ 7988060 w 8022566"/>
                <a:gd name="connsiteY16" fmla="*/ 155276 h 1045083"/>
                <a:gd name="connsiteX17" fmla="*/ 7901796 w 8022566"/>
                <a:gd name="connsiteY17" fmla="*/ 172529 h 1045083"/>
                <a:gd name="connsiteX18" fmla="*/ 7798279 w 8022566"/>
                <a:gd name="connsiteY18" fmla="*/ 207034 h 1045083"/>
                <a:gd name="connsiteX19" fmla="*/ 7746521 w 8022566"/>
                <a:gd name="connsiteY19" fmla="*/ 224287 h 1045083"/>
                <a:gd name="connsiteX20" fmla="*/ 7660257 w 8022566"/>
                <a:gd name="connsiteY20" fmla="*/ 241540 h 1045083"/>
                <a:gd name="connsiteX21" fmla="*/ 7556740 w 8022566"/>
                <a:gd name="connsiteY21" fmla="*/ 310551 h 1045083"/>
                <a:gd name="connsiteX22" fmla="*/ 7504981 w 8022566"/>
                <a:gd name="connsiteY22" fmla="*/ 345057 h 1045083"/>
                <a:gd name="connsiteX23" fmla="*/ 7401464 w 8022566"/>
                <a:gd name="connsiteY23" fmla="*/ 379563 h 1045083"/>
                <a:gd name="connsiteX24" fmla="*/ 7263442 w 8022566"/>
                <a:gd name="connsiteY24" fmla="*/ 431321 h 1045083"/>
                <a:gd name="connsiteX25" fmla="*/ 7228936 w 8022566"/>
                <a:gd name="connsiteY25" fmla="*/ 483080 h 1045083"/>
                <a:gd name="connsiteX26" fmla="*/ 7211683 w 8022566"/>
                <a:gd name="connsiteY26" fmla="*/ 534838 h 1045083"/>
                <a:gd name="connsiteX27" fmla="*/ 7108166 w 8022566"/>
                <a:gd name="connsiteY27" fmla="*/ 603850 h 1045083"/>
                <a:gd name="connsiteX28" fmla="*/ 7004649 w 8022566"/>
                <a:gd name="connsiteY28" fmla="*/ 655608 h 1045083"/>
                <a:gd name="connsiteX29" fmla="*/ 6952891 w 8022566"/>
                <a:gd name="connsiteY29" fmla="*/ 690114 h 1045083"/>
                <a:gd name="connsiteX30" fmla="*/ 6832121 w 8022566"/>
                <a:gd name="connsiteY30" fmla="*/ 724619 h 1045083"/>
                <a:gd name="connsiteX31" fmla="*/ 6521570 w 8022566"/>
                <a:gd name="connsiteY31" fmla="*/ 759125 h 1045083"/>
                <a:gd name="connsiteX32" fmla="*/ 6418053 w 8022566"/>
                <a:gd name="connsiteY32" fmla="*/ 793631 h 1045083"/>
                <a:gd name="connsiteX33" fmla="*/ 6366294 w 8022566"/>
                <a:gd name="connsiteY33" fmla="*/ 810884 h 1045083"/>
                <a:gd name="connsiteX34" fmla="*/ 6038491 w 8022566"/>
                <a:gd name="connsiteY34" fmla="*/ 845389 h 1045083"/>
                <a:gd name="connsiteX35" fmla="*/ 5693434 w 8022566"/>
                <a:gd name="connsiteY35" fmla="*/ 879895 h 1045083"/>
                <a:gd name="connsiteX36" fmla="*/ 5589917 w 8022566"/>
                <a:gd name="connsiteY36" fmla="*/ 914400 h 1045083"/>
                <a:gd name="connsiteX37" fmla="*/ 5193102 w 8022566"/>
                <a:gd name="connsiteY37" fmla="*/ 931653 h 1045083"/>
                <a:gd name="connsiteX38" fmla="*/ 5141343 w 8022566"/>
                <a:gd name="connsiteY38" fmla="*/ 948906 h 1045083"/>
                <a:gd name="connsiteX39" fmla="*/ 4106174 w 8022566"/>
                <a:gd name="connsiteY39" fmla="*/ 948906 h 1045083"/>
                <a:gd name="connsiteX40" fmla="*/ 4054415 w 8022566"/>
                <a:gd name="connsiteY40" fmla="*/ 931653 h 1045083"/>
                <a:gd name="connsiteX41" fmla="*/ 3950898 w 8022566"/>
                <a:gd name="connsiteY41" fmla="*/ 879895 h 1045083"/>
                <a:gd name="connsiteX42" fmla="*/ 3467819 w 8022566"/>
                <a:gd name="connsiteY42" fmla="*/ 862642 h 1045083"/>
                <a:gd name="connsiteX43" fmla="*/ 3122762 w 8022566"/>
                <a:gd name="connsiteY43" fmla="*/ 828136 h 1045083"/>
                <a:gd name="connsiteX44" fmla="*/ 2743200 w 8022566"/>
                <a:gd name="connsiteY44" fmla="*/ 810884 h 1045083"/>
                <a:gd name="connsiteX45" fmla="*/ 2587925 w 8022566"/>
                <a:gd name="connsiteY45" fmla="*/ 810884 h 1045083"/>
                <a:gd name="connsiteX46" fmla="*/ 2570672 w 8022566"/>
                <a:gd name="connsiteY46" fmla="*/ 862642 h 1045083"/>
                <a:gd name="connsiteX47" fmla="*/ 2518913 w 8022566"/>
                <a:gd name="connsiteY47" fmla="*/ 879895 h 1045083"/>
                <a:gd name="connsiteX48" fmla="*/ 2398143 w 8022566"/>
                <a:gd name="connsiteY48" fmla="*/ 897148 h 1045083"/>
                <a:gd name="connsiteX49" fmla="*/ 2346385 w 8022566"/>
                <a:gd name="connsiteY49" fmla="*/ 914400 h 1045083"/>
                <a:gd name="connsiteX50" fmla="*/ 2242868 w 8022566"/>
                <a:gd name="connsiteY50" fmla="*/ 983412 h 1045083"/>
                <a:gd name="connsiteX51" fmla="*/ 2173857 w 8022566"/>
                <a:gd name="connsiteY51" fmla="*/ 1000665 h 1045083"/>
                <a:gd name="connsiteX52" fmla="*/ 1966823 w 8022566"/>
                <a:gd name="connsiteY52" fmla="*/ 948906 h 1045083"/>
                <a:gd name="connsiteX53" fmla="*/ 1897811 w 8022566"/>
                <a:gd name="connsiteY53" fmla="*/ 845389 h 1045083"/>
                <a:gd name="connsiteX54" fmla="*/ 1828800 w 8022566"/>
                <a:gd name="connsiteY54" fmla="*/ 776378 h 1045083"/>
                <a:gd name="connsiteX55" fmla="*/ 1794294 w 8022566"/>
                <a:gd name="connsiteY55" fmla="*/ 724619 h 1045083"/>
                <a:gd name="connsiteX56" fmla="*/ 1725283 w 8022566"/>
                <a:gd name="connsiteY56" fmla="*/ 569344 h 1045083"/>
                <a:gd name="connsiteX57" fmla="*/ 1656272 w 8022566"/>
                <a:gd name="connsiteY57" fmla="*/ 534838 h 1045083"/>
                <a:gd name="connsiteX58" fmla="*/ 1604513 w 8022566"/>
                <a:gd name="connsiteY58" fmla="*/ 500333 h 1045083"/>
                <a:gd name="connsiteX59" fmla="*/ 1552755 w 8022566"/>
                <a:gd name="connsiteY59" fmla="*/ 517585 h 1045083"/>
                <a:gd name="connsiteX60" fmla="*/ 1311215 w 8022566"/>
                <a:gd name="connsiteY60" fmla="*/ 483080 h 1045083"/>
                <a:gd name="connsiteX61" fmla="*/ 1242204 w 8022566"/>
                <a:gd name="connsiteY61" fmla="*/ 465827 h 1045083"/>
                <a:gd name="connsiteX62" fmla="*/ 1121434 w 8022566"/>
                <a:gd name="connsiteY62" fmla="*/ 448574 h 1045083"/>
                <a:gd name="connsiteX63" fmla="*/ 1000664 w 8022566"/>
                <a:gd name="connsiteY63" fmla="*/ 396816 h 1045083"/>
                <a:gd name="connsiteX64" fmla="*/ 879894 w 8022566"/>
                <a:gd name="connsiteY64" fmla="*/ 414068 h 1045083"/>
                <a:gd name="connsiteX65" fmla="*/ 759125 w 8022566"/>
                <a:gd name="connsiteY65" fmla="*/ 448574 h 1045083"/>
                <a:gd name="connsiteX66" fmla="*/ 690113 w 8022566"/>
                <a:gd name="connsiteY66" fmla="*/ 414068 h 1045083"/>
                <a:gd name="connsiteX67" fmla="*/ 362309 w 8022566"/>
                <a:gd name="connsiteY67" fmla="*/ 362310 h 1045083"/>
                <a:gd name="connsiteX68" fmla="*/ 241540 w 8022566"/>
                <a:gd name="connsiteY68" fmla="*/ 293299 h 1045083"/>
                <a:gd name="connsiteX69" fmla="*/ 155276 w 8022566"/>
                <a:gd name="connsiteY69" fmla="*/ 207034 h 1045083"/>
                <a:gd name="connsiteX70" fmla="*/ 138023 w 8022566"/>
                <a:gd name="connsiteY70" fmla="*/ 155276 h 1045083"/>
                <a:gd name="connsiteX71" fmla="*/ 86264 w 8022566"/>
                <a:gd name="connsiteY71" fmla="*/ 120770 h 1045083"/>
                <a:gd name="connsiteX72" fmla="*/ 34506 w 8022566"/>
                <a:gd name="connsiteY72" fmla="*/ 172529 h 1045083"/>
                <a:gd name="connsiteX73" fmla="*/ 0 w 8022566"/>
                <a:gd name="connsiteY73" fmla="*/ 120770 h 1045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8022566" h="1045083">
                  <a:moveTo>
                    <a:pt x="0" y="120770"/>
                  </a:moveTo>
                  <a:lnTo>
                    <a:pt x="0" y="120770"/>
                  </a:lnTo>
                  <a:cubicBezTo>
                    <a:pt x="207813" y="143860"/>
                    <a:pt x="158746" y="147646"/>
                    <a:pt x="414068" y="120770"/>
                  </a:cubicBezTo>
                  <a:cubicBezTo>
                    <a:pt x="437649" y="118288"/>
                    <a:pt x="459424" y="105148"/>
                    <a:pt x="483079" y="103517"/>
                  </a:cubicBezTo>
                  <a:cubicBezTo>
                    <a:pt x="626627" y="93617"/>
                    <a:pt x="770528" y="88461"/>
                    <a:pt x="914400" y="86265"/>
                  </a:cubicBezTo>
                  <a:lnTo>
                    <a:pt x="2743200" y="69012"/>
                  </a:lnTo>
                  <a:cubicBezTo>
                    <a:pt x="2852468" y="63261"/>
                    <a:pt x="2961933" y="60485"/>
                    <a:pt x="3071004" y="51759"/>
                  </a:cubicBezTo>
                  <a:cubicBezTo>
                    <a:pt x="3105874" y="48969"/>
                    <a:pt x="3139846" y="39129"/>
                    <a:pt x="3174521" y="34506"/>
                  </a:cubicBezTo>
                  <a:cubicBezTo>
                    <a:pt x="3226141" y="27623"/>
                    <a:pt x="3278038" y="23004"/>
                    <a:pt x="3329796" y="17253"/>
                  </a:cubicBezTo>
                  <a:cubicBezTo>
                    <a:pt x="3479321" y="23004"/>
                    <a:pt x="3628735" y="34506"/>
                    <a:pt x="3778370" y="34506"/>
                  </a:cubicBezTo>
                  <a:cubicBezTo>
                    <a:pt x="5282429" y="34506"/>
                    <a:pt x="4851350" y="90722"/>
                    <a:pt x="5486400" y="0"/>
                  </a:cubicBezTo>
                  <a:cubicBezTo>
                    <a:pt x="5509404" y="5751"/>
                    <a:pt x="5532612" y="10739"/>
                    <a:pt x="5555411" y="17253"/>
                  </a:cubicBezTo>
                  <a:cubicBezTo>
                    <a:pt x="5572898" y="22249"/>
                    <a:pt x="5588988" y="34135"/>
                    <a:pt x="5607170" y="34506"/>
                  </a:cubicBezTo>
                  <a:lnTo>
                    <a:pt x="7246189" y="51759"/>
                  </a:lnTo>
                  <a:cubicBezTo>
                    <a:pt x="7263442" y="57510"/>
                    <a:pt x="7279761" y="69012"/>
                    <a:pt x="7297947" y="69012"/>
                  </a:cubicBezTo>
                  <a:cubicBezTo>
                    <a:pt x="7935832" y="69012"/>
                    <a:pt x="7762270" y="121273"/>
                    <a:pt x="8022566" y="34506"/>
                  </a:cubicBezTo>
                  <a:cubicBezTo>
                    <a:pt x="8011064" y="74763"/>
                    <a:pt x="8015630" y="123767"/>
                    <a:pt x="7988060" y="155276"/>
                  </a:cubicBezTo>
                  <a:cubicBezTo>
                    <a:pt x="7968750" y="177345"/>
                    <a:pt x="7930087" y="164813"/>
                    <a:pt x="7901796" y="172529"/>
                  </a:cubicBezTo>
                  <a:cubicBezTo>
                    <a:pt x="7866705" y="182099"/>
                    <a:pt x="7832785" y="195532"/>
                    <a:pt x="7798279" y="207034"/>
                  </a:cubicBezTo>
                  <a:cubicBezTo>
                    <a:pt x="7781026" y="212785"/>
                    <a:pt x="7764354" y="220720"/>
                    <a:pt x="7746521" y="224287"/>
                  </a:cubicBezTo>
                  <a:lnTo>
                    <a:pt x="7660257" y="241540"/>
                  </a:lnTo>
                  <a:lnTo>
                    <a:pt x="7556740" y="310551"/>
                  </a:lnTo>
                  <a:cubicBezTo>
                    <a:pt x="7539487" y="322053"/>
                    <a:pt x="7524652" y="338500"/>
                    <a:pt x="7504981" y="345057"/>
                  </a:cubicBezTo>
                  <a:cubicBezTo>
                    <a:pt x="7470475" y="356559"/>
                    <a:pt x="7433996" y="363297"/>
                    <a:pt x="7401464" y="379563"/>
                  </a:cubicBezTo>
                  <a:cubicBezTo>
                    <a:pt x="7311245" y="424672"/>
                    <a:pt x="7357404" y="407830"/>
                    <a:pt x="7263442" y="431321"/>
                  </a:cubicBezTo>
                  <a:cubicBezTo>
                    <a:pt x="7251940" y="448574"/>
                    <a:pt x="7238209" y="464534"/>
                    <a:pt x="7228936" y="483080"/>
                  </a:cubicBezTo>
                  <a:cubicBezTo>
                    <a:pt x="7220803" y="499346"/>
                    <a:pt x="7224542" y="521979"/>
                    <a:pt x="7211683" y="534838"/>
                  </a:cubicBezTo>
                  <a:cubicBezTo>
                    <a:pt x="7182359" y="564162"/>
                    <a:pt x="7142672" y="580846"/>
                    <a:pt x="7108166" y="603850"/>
                  </a:cubicBezTo>
                  <a:cubicBezTo>
                    <a:pt x="7041278" y="648442"/>
                    <a:pt x="7076077" y="631799"/>
                    <a:pt x="7004649" y="655608"/>
                  </a:cubicBezTo>
                  <a:cubicBezTo>
                    <a:pt x="6987396" y="667110"/>
                    <a:pt x="6971437" y="680841"/>
                    <a:pt x="6952891" y="690114"/>
                  </a:cubicBezTo>
                  <a:cubicBezTo>
                    <a:pt x="6931772" y="700674"/>
                    <a:pt x="6849497" y="721460"/>
                    <a:pt x="6832121" y="724619"/>
                  </a:cubicBezTo>
                  <a:cubicBezTo>
                    <a:pt x="6727171" y="743700"/>
                    <a:pt x="6628912" y="749367"/>
                    <a:pt x="6521570" y="759125"/>
                  </a:cubicBezTo>
                  <a:lnTo>
                    <a:pt x="6418053" y="793631"/>
                  </a:lnTo>
                  <a:cubicBezTo>
                    <a:pt x="6400800" y="799382"/>
                    <a:pt x="6384417" y="809374"/>
                    <a:pt x="6366294" y="810884"/>
                  </a:cubicBezTo>
                  <a:cubicBezTo>
                    <a:pt x="6118735" y="831513"/>
                    <a:pt x="6227814" y="818342"/>
                    <a:pt x="6038491" y="845389"/>
                  </a:cubicBezTo>
                  <a:cubicBezTo>
                    <a:pt x="5873411" y="900416"/>
                    <a:pt x="6114808" y="824934"/>
                    <a:pt x="5693434" y="879895"/>
                  </a:cubicBezTo>
                  <a:cubicBezTo>
                    <a:pt x="5657367" y="884599"/>
                    <a:pt x="5626255" y="912820"/>
                    <a:pt x="5589917" y="914400"/>
                  </a:cubicBezTo>
                  <a:lnTo>
                    <a:pt x="5193102" y="931653"/>
                  </a:lnTo>
                  <a:cubicBezTo>
                    <a:pt x="5175849" y="937404"/>
                    <a:pt x="5158830" y="943910"/>
                    <a:pt x="5141343" y="948906"/>
                  </a:cubicBezTo>
                  <a:cubicBezTo>
                    <a:pt x="4804726" y="1045083"/>
                    <a:pt x="4486379" y="955695"/>
                    <a:pt x="4106174" y="948906"/>
                  </a:cubicBezTo>
                  <a:cubicBezTo>
                    <a:pt x="4088921" y="943155"/>
                    <a:pt x="4070681" y="939786"/>
                    <a:pt x="4054415" y="931653"/>
                  </a:cubicBezTo>
                  <a:cubicBezTo>
                    <a:pt x="4012198" y="910545"/>
                    <a:pt x="4000688" y="883107"/>
                    <a:pt x="3950898" y="879895"/>
                  </a:cubicBezTo>
                  <a:cubicBezTo>
                    <a:pt x="3790103" y="869521"/>
                    <a:pt x="3628845" y="868393"/>
                    <a:pt x="3467819" y="862642"/>
                  </a:cubicBezTo>
                  <a:cubicBezTo>
                    <a:pt x="3368280" y="851582"/>
                    <a:pt x="3219415" y="833994"/>
                    <a:pt x="3122762" y="828136"/>
                  </a:cubicBezTo>
                  <a:cubicBezTo>
                    <a:pt x="2996343" y="820474"/>
                    <a:pt x="2869721" y="816635"/>
                    <a:pt x="2743200" y="810884"/>
                  </a:cubicBezTo>
                  <a:cubicBezTo>
                    <a:pt x="2620012" y="769821"/>
                    <a:pt x="2669946" y="756202"/>
                    <a:pt x="2587925" y="810884"/>
                  </a:cubicBezTo>
                  <a:cubicBezTo>
                    <a:pt x="2582174" y="828137"/>
                    <a:pt x="2583531" y="849783"/>
                    <a:pt x="2570672" y="862642"/>
                  </a:cubicBezTo>
                  <a:cubicBezTo>
                    <a:pt x="2557812" y="875502"/>
                    <a:pt x="2536746" y="876328"/>
                    <a:pt x="2518913" y="879895"/>
                  </a:cubicBezTo>
                  <a:cubicBezTo>
                    <a:pt x="2479037" y="887870"/>
                    <a:pt x="2438400" y="891397"/>
                    <a:pt x="2398143" y="897148"/>
                  </a:cubicBezTo>
                  <a:cubicBezTo>
                    <a:pt x="2380890" y="902899"/>
                    <a:pt x="2362282" y="905568"/>
                    <a:pt x="2346385" y="914400"/>
                  </a:cubicBezTo>
                  <a:cubicBezTo>
                    <a:pt x="2310133" y="934540"/>
                    <a:pt x="2283101" y="973354"/>
                    <a:pt x="2242868" y="983412"/>
                  </a:cubicBezTo>
                  <a:lnTo>
                    <a:pt x="2173857" y="1000665"/>
                  </a:lnTo>
                  <a:cubicBezTo>
                    <a:pt x="2104846" y="983412"/>
                    <a:pt x="2006282" y="1008094"/>
                    <a:pt x="1966823" y="948906"/>
                  </a:cubicBezTo>
                  <a:lnTo>
                    <a:pt x="1897811" y="845389"/>
                  </a:lnTo>
                  <a:cubicBezTo>
                    <a:pt x="1860170" y="732463"/>
                    <a:pt x="1912450" y="843298"/>
                    <a:pt x="1828800" y="776378"/>
                  </a:cubicBezTo>
                  <a:cubicBezTo>
                    <a:pt x="1812608" y="763425"/>
                    <a:pt x="1805796" y="741872"/>
                    <a:pt x="1794294" y="724619"/>
                  </a:cubicBezTo>
                  <a:cubicBezTo>
                    <a:pt x="1782743" y="689967"/>
                    <a:pt x="1763141" y="600892"/>
                    <a:pt x="1725283" y="569344"/>
                  </a:cubicBezTo>
                  <a:cubicBezTo>
                    <a:pt x="1705525" y="552879"/>
                    <a:pt x="1678602" y="547598"/>
                    <a:pt x="1656272" y="534838"/>
                  </a:cubicBezTo>
                  <a:cubicBezTo>
                    <a:pt x="1638269" y="524550"/>
                    <a:pt x="1621766" y="511835"/>
                    <a:pt x="1604513" y="500333"/>
                  </a:cubicBezTo>
                  <a:cubicBezTo>
                    <a:pt x="1587260" y="506084"/>
                    <a:pt x="1570941" y="517585"/>
                    <a:pt x="1552755" y="517585"/>
                  </a:cubicBezTo>
                  <a:cubicBezTo>
                    <a:pt x="1484928" y="517585"/>
                    <a:pt x="1382892" y="499008"/>
                    <a:pt x="1311215" y="483080"/>
                  </a:cubicBezTo>
                  <a:cubicBezTo>
                    <a:pt x="1288068" y="477936"/>
                    <a:pt x="1265533" y="470069"/>
                    <a:pt x="1242204" y="465827"/>
                  </a:cubicBezTo>
                  <a:cubicBezTo>
                    <a:pt x="1202195" y="458552"/>
                    <a:pt x="1161691" y="454325"/>
                    <a:pt x="1121434" y="448574"/>
                  </a:cubicBezTo>
                  <a:cubicBezTo>
                    <a:pt x="1107954" y="441834"/>
                    <a:pt x="1026054" y="396816"/>
                    <a:pt x="1000664" y="396816"/>
                  </a:cubicBezTo>
                  <a:cubicBezTo>
                    <a:pt x="959999" y="396816"/>
                    <a:pt x="919903" y="406794"/>
                    <a:pt x="879894" y="414068"/>
                  </a:cubicBezTo>
                  <a:cubicBezTo>
                    <a:pt x="832236" y="422733"/>
                    <a:pt x="803470" y="433792"/>
                    <a:pt x="759125" y="448574"/>
                  </a:cubicBezTo>
                  <a:cubicBezTo>
                    <a:pt x="736121" y="437072"/>
                    <a:pt x="713993" y="423620"/>
                    <a:pt x="690113" y="414068"/>
                  </a:cubicBezTo>
                  <a:cubicBezTo>
                    <a:pt x="551502" y="358624"/>
                    <a:pt x="548559" y="376637"/>
                    <a:pt x="362309" y="362310"/>
                  </a:cubicBezTo>
                  <a:cubicBezTo>
                    <a:pt x="335249" y="348780"/>
                    <a:pt x="265924" y="317683"/>
                    <a:pt x="241540" y="293299"/>
                  </a:cubicBezTo>
                  <a:cubicBezTo>
                    <a:pt x="126518" y="178277"/>
                    <a:pt x="293300" y="299052"/>
                    <a:pt x="155276" y="207034"/>
                  </a:cubicBezTo>
                  <a:cubicBezTo>
                    <a:pt x="149525" y="189781"/>
                    <a:pt x="149384" y="169477"/>
                    <a:pt x="138023" y="155276"/>
                  </a:cubicBezTo>
                  <a:cubicBezTo>
                    <a:pt x="125070" y="139084"/>
                    <a:pt x="107000" y="120770"/>
                    <a:pt x="86264" y="120770"/>
                  </a:cubicBezTo>
                  <a:cubicBezTo>
                    <a:pt x="29721" y="120770"/>
                    <a:pt x="34506" y="144996"/>
                    <a:pt x="34506" y="172529"/>
                  </a:cubicBezTo>
                  <a:lnTo>
                    <a:pt x="0" y="1207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11306" name="Picture 42" descr="http://www.webweaver.nu/clipart/img/nature/ocean/great-white-shark.jpg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89296" y="2555776"/>
              <a:ext cx="10737408" cy="4536504"/>
            </a:xfrm>
            <a:prstGeom prst="rect">
              <a:avLst/>
            </a:prstGeom>
            <a:noFill/>
          </p:spPr>
        </p:pic>
      </p:grpSp>
      <p:sp>
        <p:nvSpPr>
          <p:cNvPr id="29" name="Rectangle 28"/>
          <p:cNvSpPr/>
          <p:nvPr/>
        </p:nvSpPr>
        <p:spPr>
          <a:xfrm>
            <a:off x="223147" y="120277"/>
            <a:ext cx="6413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howcard Gothic" pitchFamily="82" charset="0"/>
              </a:rPr>
              <a:t>Marine Food Web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howcard Gothic" pitchFamily="82" charset="0"/>
            </a:endParaRPr>
          </a:p>
        </p:txBody>
      </p:sp>
      <p:cxnSp>
        <p:nvCxnSpPr>
          <p:cNvPr id="34" name="Straight Arrow Connector 33"/>
          <p:cNvCxnSpPr>
            <a:stCxn id="11266" idx="3"/>
          </p:cNvCxnSpPr>
          <p:nvPr/>
        </p:nvCxnSpPr>
        <p:spPr>
          <a:xfrm flipV="1">
            <a:off x="3030464" y="7884368"/>
            <a:ext cx="686568" cy="63080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266" idx="1"/>
            <a:endCxn id="11274" idx="2"/>
          </p:cNvCxnSpPr>
          <p:nvPr/>
        </p:nvCxnSpPr>
        <p:spPr>
          <a:xfrm rot="10800000">
            <a:off x="908212" y="8233942"/>
            <a:ext cx="864604" cy="28123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274" idx="0"/>
          </p:cNvCxnSpPr>
          <p:nvPr/>
        </p:nvCxnSpPr>
        <p:spPr>
          <a:xfrm rot="5400000" flipH="1" flipV="1">
            <a:off x="620434" y="7308050"/>
            <a:ext cx="576064" cy="50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1268" idx="1"/>
          </p:cNvCxnSpPr>
          <p:nvPr/>
        </p:nvCxnSpPr>
        <p:spPr>
          <a:xfrm rot="10800000">
            <a:off x="1628800" y="7308304"/>
            <a:ext cx="1440160" cy="41034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1276" idx="1"/>
          </p:cNvCxnSpPr>
          <p:nvPr/>
        </p:nvCxnSpPr>
        <p:spPr>
          <a:xfrm rot="10800000" flipV="1">
            <a:off x="1052736" y="6642582"/>
            <a:ext cx="1224136" cy="1765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08" name="Picture 44" descr="http://www.waterlife.co.uk/seaquariums/images/lionfish.jpg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2936" y="3491880"/>
            <a:ext cx="1530350" cy="1281113"/>
          </a:xfrm>
          <a:prstGeom prst="rect">
            <a:avLst/>
          </a:prstGeom>
          <a:noFill/>
        </p:spPr>
      </p:pic>
      <p:cxnSp>
        <p:nvCxnSpPr>
          <p:cNvPr id="53" name="Straight Arrow Connector 52"/>
          <p:cNvCxnSpPr>
            <a:stCxn id="11274" idx="3"/>
          </p:cNvCxnSpPr>
          <p:nvPr/>
        </p:nvCxnSpPr>
        <p:spPr>
          <a:xfrm flipV="1">
            <a:off x="1483768" y="7164288"/>
            <a:ext cx="2161256" cy="75085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1484784" y="7164288"/>
            <a:ext cx="792088" cy="7508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 flipH="1" flipV="1">
            <a:off x="2909558" y="5955539"/>
            <a:ext cx="678845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1288" idx="1"/>
          </p:cNvCxnSpPr>
          <p:nvPr/>
        </p:nvCxnSpPr>
        <p:spPr>
          <a:xfrm rot="10800000">
            <a:off x="1340768" y="3059832"/>
            <a:ext cx="2088232" cy="226946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1268" idx="1"/>
          </p:cNvCxnSpPr>
          <p:nvPr/>
        </p:nvCxnSpPr>
        <p:spPr>
          <a:xfrm rot="10800000">
            <a:off x="2780928" y="7092280"/>
            <a:ext cx="288032" cy="62636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1268" idx="0"/>
          </p:cNvCxnSpPr>
          <p:nvPr/>
        </p:nvCxnSpPr>
        <p:spPr>
          <a:xfrm rot="5400000" flipH="1" flipV="1">
            <a:off x="3720542" y="7167797"/>
            <a:ext cx="504056" cy="649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517232" y="8625934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The Sun</a:t>
            </a:r>
            <a:endParaRPr lang="en-AU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5157192" y="7485419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err="1" smtClean="0"/>
              <a:t>Dinoflagellates</a:t>
            </a:r>
            <a:r>
              <a:rPr lang="en-AU" sz="1600" dirty="0" smtClean="0"/>
              <a:t> and Diatoms (Plankton/Algae)</a:t>
            </a:r>
            <a:endParaRPr lang="en-AU" sz="1600" dirty="0"/>
          </a:p>
        </p:txBody>
      </p:sp>
      <p:sp>
        <p:nvSpPr>
          <p:cNvPr id="81" name="TextBox 80"/>
          <p:cNvSpPr txBox="1"/>
          <p:nvPr/>
        </p:nvSpPr>
        <p:spPr>
          <a:xfrm>
            <a:off x="4653136" y="6507505"/>
            <a:ext cx="2348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u="sng" dirty="0" smtClean="0"/>
              <a:t>Cleaner Shrimps</a:t>
            </a:r>
            <a:r>
              <a:rPr lang="en-AU" sz="1600" dirty="0" smtClean="0"/>
              <a:t>, Copepods and </a:t>
            </a:r>
            <a:r>
              <a:rPr lang="en-AU" sz="1600" dirty="0" err="1" smtClean="0"/>
              <a:t>Pteropods</a:t>
            </a:r>
            <a:endParaRPr lang="en-AU" sz="1600" dirty="0"/>
          </a:p>
        </p:txBody>
      </p:sp>
      <p:sp>
        <p:nvSpPr>
          <p:cNvPr id="82" name="TextBox 81"/>
          <p:cNvSpPr txBox="1"/>
          <p:nvPr/>
        </p:nvSpPr>
        <p:spPr>
          <a:xfrm>
            <a:off x="4653136" y="5148064"/>
            <a:ext cx="2276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Lantern Fish, Amphipods and Sun Fish</a:t>
            </a:r>
            <a:endParaRPr lang="en-AU" sz="1600" dirty="0"/>
          </a:p>
        </p:txBody>
      </p:sp>
      <p:sp>
        <p:nvSpPr>
          <p:cNvPr id="83" name="TextBox 82"/>
          <p:cNvSpPr txBox="1"/>
          <p:nvPr/>
        </p:nvSpPr>
        <p:spPr>
          <a:xfrm>
            <a:off x="4968552" y="4089430"/>
            <a:ext cx="2132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Squids and Lion Fish</a:t>
            </a:r>
            <a:endParaRPr lang="en-AU" sz="1600" dirty="0"/>
          </a:p>
        </p:txBody>
      </p:sp>
      <p:sp>
        <p:nvSpPr>
          <p:cNvPr id="84" name="TextBox 83"/>
          <p:cNvSpPr txBox="1"/>
          <p:nvPr/>
        </p:nvSpPr>
        <p:spPr>
          <a:xfrm>
            <a:off x="4896544" y="2771800"/>
            <a:ext cx="2060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Small Sharks and Tuna</a:t>
            </a:r>
            <a:endParaRPr lang="en-AU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5192960" y="1497142"/>
            <a:ext cx="1665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Large Sharks</a:t>
            </a:r>
            <a:endParaRPr lang="en-AU" sz="1600" dirty="0"/>
          </a:p>
        </p:txBody>
      </p:sp>
      <p:cxnSp>
        <p:nvCxnSpPr>
          <p:cNvPr id="86" name="Straight Arrow Connector 85"/>
          <p:cNvCxnSpPr/>
          <p:nvPr/>
        </p:nvCxnSpPr>
        <p:spPr>
          <a:xfrm rot="5400000" flipH="1" flipV="1">
            <a:off x="656692" y="4535996"/>
            <a:ext cx="576064" cy="2160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5400000" flipH="1" flipV="1">
            <a:off x="1925657" y="3860745"/>
            <a:ext cx="1926566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1286" idx="1"/>
          </p:cNvCxnSpPr>
          <p:nvPr/>
        </p:nvCxnSpPr>
        <p:spPr>
          <a:xfrm rot="10800000">
            <a:off x="1772816" y="5093707"/>
            <a:ext cx="648072" cy="29198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0800000">
            <a:off x="1412776" y="5381738"/>
            <a:ext cx="2448272" cy="135050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11286" idx="2"/>
          </p:cNvCxnSpPr>
          <p:nvPr/>
        </p:nvCxnSpPr>
        <p:spPr>
          <a:xfrm rot="16200000" flipV="1">
            <a:off x="2460493" y="5979757"/>
            <a:ext cx="892899" cy="18002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0800000">
            <a:off x="764704" y="5436096"/>
            <a:ext cx="1800202" cy="108012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10800000">
            <a:off x="3140970" y="6660232"/>
            <a:ext cx="648070" cy="14401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5400000" flipH="1" flipV="1">
            <a:off x="584684" y="3743908"/>
            <a:ext cx="3312368" cy="25202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5400000" flipH="1" flipV="1">
            <a:off x="872716" y="4391980"/>
            <a:ext cx="2376264" cy="21602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V="1">
            <a:off x="1579662" y="3347864"/>
            <a:ext cx="1129258" cy="63167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rot="5400000" flipH="1" flipV="1">
            <a:off x="764704" y="3275856"/>
            <a:ext cx="648072" cy="7200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rot="16200000" flipV="1">
            <a:off x="3284984" y="2267744"/>
            <a:ext cx="648072" cy="2160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rot="10800000">
            <a:off x="2276872" y="2843808"/>
            <a:ext cx="504056" cy="2160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rot="5400000" flipH="1" flipV="1">
            <a:off x="1556792" y="1907704"/>
            <a:ext cx="720080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5301208" y="83884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Energy From</a:t>
            </a:r>
            <a:endParaRPr lang="en-AU" dirty="0"/>
          </a:p>
        </p:txBody>
      </p:sp>
      <p:sp>
        <p:nvSpPr>
          <p:cNvPr id="150" name="TextBox 149"/>
          <p:cNvSpPr txBox="1"/>
          <p:nvPr/>
        </p:nvSpPr>
        <p:spPr>
          <a:xfrm>
            <a:off x="5445224" y="72362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Producers</a:t>
            </a:r>
            <a:endParaRPr lang="en-AU" dirty="0"/>
          </a:p>
        </p:txBody>
      </p:sp>
      <p:sp>
        <p:nvSpPr>
          <p:cNvPr id="151" name="TextBox 150"/>
          <p:cNvSpPr txBox="1"/>
          <p:nvPr/>
        </p:nvSpPr>
        <p:spPr>
          <a:xfrm>
            <a:off x="4824536" y="6290900"/>
            <a:ext cx="22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</a:t>
            </a:r>
            <a:r>
              <a:rPr lang="en-AU" baseline="30000" dirty="0" smtClean="0"/>
              <a:t>st</a:t>
            </a:r>
            <a:r>
              <a:rPr lang="en-AU" dirty="0" smtClean="0"/>
              <a:t> Order Consumers</a:t>
            </a:r>
            <a:endParaRPr lang="en-AU" dirty="0"/>
          </a:p>
        </p:txBody>
      </p:sp>
      <p:sp>
        <p:nvSpPr>
          <p:cNvPr id="152" name="TextBox 151"/>
          <p:cNvSpPr txBox="1"/>
          <p:nvPr/>
        </p:nvSpPr>
        <p:spPr>
          <a:xfrm>
            <a:off x="4680520" y="4922748"/>
            <a:ext cx="22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2</a:t>
            </a:r>
            <a:r>
              <a:rPr lang="en-AU" baseline="30000" dirty="0" smtClean="0"/>
              <a:t>nd</a:t>
            </a:r>
            <a:r>
              <a:rPr lang="en-AU" dirty="0" smtClean="0"/>
              <a:t> Order Consumers</a:t>
            </a:r>
            <a:endParaRPr lang="en-AU" dirty="0"/>
          </a:p>
        </p:txBody>
      </p:sp>
      <p:sp>
        <p:nvSpPr>
          <p:cNvPr id="153" name="TextBox 152"/>
          <p:cNvSpPr txBox="1"/>
          <p:nvPr/>
        </p:nvSpPr>
        <p:spPr>
          <a:xfrm>
            <a:off x="4752528" y="3842628"/>
            <a:ext cx="22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3</a:t>
            </a:r>
            <a:r>
              <a:rPr lang="en-AU" baseline="30000" dirty="0" smtClean="0"/>
              <a:t>rd</a:t>
            </a:r>
            <a:r>
              <a:rPr lang="en-AU" dirty="0" smtClean="0"/>
              <a:t> Order Consumers</a:t>
            </a:r>
            <a:endParaRPr lang="en-AU" dirty="0"/>
          </a:p>
        </p:txBody>
      </p:sp>
      <p:sp>
        <p:nvSpPr>
          <p:cNvPr id="154" name="TextBox 153"/>
          <p:cNvSpPr txBox="1"/>
          <p:nvPr/>
        </p:nvSpPr>
        <p:spPr>
          <a:xfrm>
            <a:off x="4797152" y="2474476"/>
            <a:ext cx="22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Order Consumers</a:t>
            </a:r>
            <a:endParaRPr lang="en-AU" dirty="0"/>
          </a:p>
        </p:txBody>
      </p:sp>
      <p:sp>
        <p:nvSpPr>
          <p:cNvPr id="155" name="TextBox 154"/>
          <p:cNvSpPr txBox="1"/>
          <p:nvPr/>
        </p:nvSpPr>
        <p:spPr>
          <a:xfrm>
            <a:off x="4752528" y="1250340"/>
            <a:ext cx="22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5</a:t>
            </a:r>
            <a:r>
              <a:rPr lang="en-AU" baseline="30000" dirty="0" smtClean="0"/>
              <a:t>th</a:t>
            </a:r>
            <a:r>
              <a:rPr lang="en-AU" dirty="0" smtClean="0"/>
              <a:t> Order Consumers</a:t>
            </a:r>
            <a:endParaRPr lang="en-AU" dirty="0"/>
          </a:p>
        </p:txBody>
      </p:sp>
      <p:sp>
        <p:nvSpPr>
          <p:cNvPr id="157" name="TextBox 156"/>
          <p:cNvSpPr txBox="1"/>
          <p:nvPr/>
        </p:nvSpPr>
        <p:spPr>
          <a:xfrm>
            <a:off x="5661248" y="46529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Made by Verity</a:t>
            </a:r>
            <a:endParaRPr lang="en-AU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8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55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Verity Baltutis</dc:creator>
  <cp:lastModifiedBy>Verity Baltutis</cp:lastModifiedBy>
  <cp:revision>10</cp:revision>
  <dcterms:created xsi:type="dcterms:W3CDTF">2011-06-19T07:18:56Z</dcterms:created>
  <dcterms:modified xsi:type="dcterms:W3CDTF">2011-06-19T09:38:00Z</dcterms:modified>
</cp:coreProperties>
</file>